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6168-BB6D-45E3-A34D-A8DDE9F842D1}" type="datetimeFigureOut">
              <a:rPr lang="it-IT" smtClean="0"/>
              <a:t>23/04/2013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731D-AC88-424F-80C5-6A13D430F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90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6168-BB6D-45E3-A34D-A8DDE9F842D1}" type="datetimeFigureOut">
              <a:rPr lang="it-IT" smtClean="0"/>
              <a:t>23/04/2013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731D-AC88-424F-80C5-6A13D430F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00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6168-BB6D-45E3-A34D-A8DDE9F842D1}" type="datetimeFigureOut">
              <a:rPr lang="it-IT" smtClean="0"/>
              <a:t>23/04/2013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731D-AC88-424F-80C5-6A13D430F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03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6168-BB6D-45E3-A34D-A8DDE9F842D1}" type="datetimeFigureOut">
              <a:rPr lang="it-IT" smtClean="0"/>
              <a:t>23/04/2013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731D-AC88-424F-80C5-6A13D430F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42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6168-BB6D-45E3-A34D-A8DDE9F842D1}" type="datetimeFigureOut">
              <a:rPr lang="it-IT" smtClean="0"/>
              <a:t>23/04/2013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731D-AC88-424F-80C5-6A13D430F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78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6168-BB6D-45E3-A34D-A8DDE9F842D1}" type="datetimeFigureOut">
              <a:rPr lang="it-IT" smtClean="0"/>
              <a:t>23/04/2013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731D-AC88-424F-80C5-6A13D430F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88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6168-BB6D-45E3-A34D-A8DDE9F842D1}" type="datetimeFigureOut">
              <a:rPr lang="it-IT" smtClean="0"/>
              <a:t>23/04/2013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731D-AC88-424F-80C5-6A13D430F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27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6168-BB6D-45E3-A34D-A8DDE9F842D1}" type="datetimeFigureOut">
              <a:rPr lang="it-IT" smtClean="0"/>
              <a:t>23/04/2013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731D-AC88-424F-80C5-6A13D430F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2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6168-BB6D-45E3-A34D-A8DDE9F842D1}" type="datetimeFigureOut">
              <a:rPr lang="it-IT" smtClean="0"/>
              <a:t>23/04/2013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731D-AC88-424F-80C5-6A13D430F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19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6168-BB6D-45E3-A34D-A8DDE9F842D1}" type="datetimeFigureOut">
              <a:rPr lang="it-IT" smtClean="0"/>
              <a:t>23/04/2013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731D-AC88-424F-80C5-6A13D430F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28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6168-BB6D-45E3-A34D-A8DDE9F842D1}" type="datetimeFigureOut">
              <a:rPr lang="it-IT" smtClean="0"/>
              <a:t>23/04/2013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731D-AC88-424F-80C5-6A13D430F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95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96168-BB6D-45E3-A34D-A8DDE9F842D1}" type="datetimeFigureOut">
              <a:rPr lang="it-IT" smtClean="0"/>
              <a:t>23/04/2013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B731D-AC88-424F-80C5-6A13D430F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54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IRELAND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yourself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25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Irish </a:t>
            </a:r>
            <a:r>
              <a:rPr lang="it-IT" dirty="0" err="1" smtClean="0"/>
              <a:t>population</a:t>
            </a:r>
            <a:endParaRPr lang="it-IT" dirty="0"/>
          </a:p>
        </p:txBody>
      </p:sp>
      <p:pic>
        <p:nvPicPr>
          <p:cNvPr id="1026" name="Picture 2" descr="D:\Mirella\Desktop\Irlanda\arativo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4754562" cy="421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084168" y="191683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the </a:t>
            </a:r>
            <a:r>
              <a:rPr lang="it-IT" dirty="0" err="1" smtClean="0"/>
              <a:t>population</a:t>
            </a:r>
            <a:r>
              <a:rPr lang="it-IT" dirty="0" smtClean="0"/>
              <a:t> concentrate?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15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Cities</a:t>
            </a:r>
            <a:endParaRPr lang="it-IT" dirty="0"/>
          </a:p>
        </p:txBody>
      </p:sp>
      <p:pic>
        <p:nvPicPr>
          <p:cNvPr id="2050" name="Picture 2" descr="D:\Mirella\Desktop\Irlanda\città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2617788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076056" y="206084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Which</a:t>
            </a:r>
            <a:r>
              <a:rPr lang="it-IT" dirty="0" smtClean="0"/>
              <a:t> are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cities</a:t>
            </a:r>
            <a:r>
              <a:rPr lang="it-IT" dirty="0" smtClean="0"/>
              <a:t>? </a:t>
            </a:r>
            <a:r>
              <a:rPr lang="it-IT" dirty="0" err="1" smtClean="0"/>
              <a:t>Where</a:t>
            </a:r>
            <a:r>
              <a:rPr lang="it-IT" dirty="0" smtClean="0"/>
              <a:t> are </a:t>
            </a:r>
            <a:r>
              <a:rPr lang="it-IT" dirty="0" err="1" smtClean="0"/>
              <a:t>they</a:t>
            </a:r>
            <a:r>
              <a:rPr lang="it-IT" dirty="0" smtClean="0"/>
              <a:t>? </a:t>
            </a:r>
            <a:r>
              <a:rPr lang="it-IT" dirty="0" err="1" smtClean="0"/>
              <a:t>Find</a:t>
            </a:r>
            <a:r>
              <a:rPr lang="it-IT" dirty="0" smtClean="0"/>
              <a:t>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pictures</a:t>
            </a:r>
            <a:r>
              <a:rPr lang="it-IT" dirty="0" smtClean="0"/>
              <a:t> and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or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slides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9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Social </a:t>
            </a:r>
            <a:r>
              <a:rPr lang="it-IT" dirty="0" err="1" smtClean="0"/>
              <a:t>demographic</a:t>
            </a:r>
            <a:r>
              <a:rPr lang="it-IT" dirty="0" smtClean="0"/>
              <a:t> data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6" y="1484785"/>
            <a:ext cx="4775868" cy="4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300192" y="227687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Write short </a:t>
            </a:r>
            <a:r>
              <a:rPr lang="it-IT" sz="1600" dirty="0" err="1" smtClean="0"/>
              <a:t>paragraphs</a:t>
            </a:r>
            <a:r>
              <a:rPr lang="it-IT" sz="1600" dirty="0" smtClean="0"/>
              <a:t> </a:t>
            </a:r>
            <a:r>
              <a:rPr lang="it-IT" sz="1600" dirty="0" err="1" smtClean="0"/>
              <a:t>explaining</a:t>
            </a:r>
            <a:r>
              <a:rPr lang="it-IT" sz="1600" dirty="0" smtClean="0"/>
              <a:t> </a:t>
            </a:r>
            <a:r>
              <a:rPr lang="it-IT" sz="1600" dirty="0" err="1" smtClean="0"/>
              <a:t>these</a:t>
            </a:r>
            <a:r>
              <a:rPr lang="it-IT" sz="1600" dirty="0" smtClean="0"/>
              <a:t> data.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4069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72" y="1052736"/>
            <a:ext cx="56007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39552" y="1412776"/>
            <a:ext cx="234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Write short </a:t>
            </a:r>
            <a:r>
              <a:rPr lang="it-IT" sz="1400" dirty="0" err="1" smtClean="0"/>
              <a:t>paragraphs</a:t>
            </a:r>
            <a:r>
              <a:rPr lang="it-IT" sz="1400" dirty="0" smtClean="0"/>
              <a:t> </a:t>
            </a:r>
            <a:r>
              <a:rPr lang="it-IT" sz="1400" dirty="0" err="1" smtClean="0"/>
              <a:t>explaining</a:t>
            </a:r>
            <a:r>
              <a:rPr lang="it-IT" sz="1400" dirty="0" smtClean="0"/>
              <a:t> </a:t>
            </a:r>
            <a:r>
              <a:rPr lang="it-IT" sz="1400" dirty="0" err="1" smtClean="0"/>
              <a:t>these</a:t>
            </a:r>
            <a:r>
              <a:rPr lang="it-IT" sz="1400" dirty="0" smtClean="0"/>
              <a:t> data</a:t>
            </a:r>
            <a:endParaRPr lang="it-IT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33265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400" dirty="0" smtClean="0">
                <a:latin typeface="+mj-lt"/>
                <a:ea typeface="+mj-ea"/>
                <a:cs typeface="+mj-cs"/>
              </a:rPr>
              <a:t>ECONOMY </a:t>
            </a:r>
            <a:r>
              <a:rPr lang="it-IT" sz="4400" dirty="0">
                <a:latin typeface="+mj-lt"/>
                <a:ea typeface="+mj-ea"/>
                <a:cs typeface="+mj-cs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2156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6"/>
          <a:stretch/>
        </p:blipFill>
        <p:spPr bwMode="auto">
          <a:xfrm>
            <a:off x="611560" y="2072151"/>
            <a:ext cx="4105052" cy="175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215468" y="234787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Look </a:t>
            </a:r>
            <a:r>
              <a:rPr lang="it-IT" dirty="0" err="1" smtClean="0"/>
              <a:t>at</a:t>
            </a:r>
            <a:r>
              <a:rPr lang="it-IT" dirty="0" smtClean="0"/>
              <a:t> the data: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sector</a:t>
            </a:r>
            <a:r>
              <a:rPr lang="it-IT" dirty="0" smtClean="0"/>
              <a:t> of </a:t>
            </a:r>
            <a:r>
              <a:rPr lang="it-IT" dirty="0" err="1" smtClean="0"/>
              <a:t>agriculture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likely</a:t>
            </a:r>
            <a:r>
              <a:rPr lang="it-IT" dirty="0" smtClean="0"/>
              <a:t> to be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in </a:t>
            </a:r>
            <a:r>
              <a:rPr lang="it-IT" dirty="0" err="1" smtClean="0"/>
              <a:t>Ireland</a:t>
            </a:r>
            <a:r>
              <a:rPr lang="it-IT" dirty="0" smtClean="0"/>
              <a:t> and in the UK?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382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395589" cy="607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476672" y="237381"/>
            <a:ext cx="8229600" cy="1143000"/>
          </a:xfrm>
        </p:spPr>
        <p:txBody>
          <a:bodyPr/>
          <a:lstStyle/>
          <a:p>
            <a:r>
              <a:rPr lang="it-IT" dirty="0" smtClean="0"/>
              <a:t>          </a:t>
            </a:r>
            <a:r>
              <a:rPr lang="it-IT" dirty="0" err="1" smtClean="0"/>
              <a:t>Map</a:t>
            </a:r>
            <a:r>
              <a:rPr lang="it-IT" dirty="0" smtClean="0"/>
              <a:t> of Irish economy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484784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Which</a:t>
            </a:r>
            <a:r>
              <a:rPr lang="it-IT" sz="1600" dirty="0" smtClean="0"/>
              <a:t> are the </a:t>
            </a:r>
            <a:r>
              <a:rPr lang="it-IT" sz="1600" dirty="0" err="1" smtClean="0"/>
              <a:t>products</a:t>
            </a:r>
            <a:r>
              <a:rPr lang="it-IT" sz="1600" dirty="0" smtClean="0"/>
              <a:t> of Irish </a:t>
            </a:r>
            <a:r>
              <a:rPr lang="it-IT" sz="1600" dirty="0" err="1" smtClean="0"/>
              <a:t>agriculture</a:t>
            </a:r>
            <a:r>
              <a:rPr lang="it-IT" sz="1600" dirty="0" smtClean="0"/>
              <a:t>?</a:t>
            </a:r>
          </a:p>
          <a:p>
            <a:r>
              <a:rPr lang="it-IT" sz="1600" dirty="0" err="1" smtClean="0"/>
              <a:t>Where</a:t>
            </a:r>
            <a:r>
              <a:rPr lang="it-IT" sz="1600" dirty="0" smtClean="0"/>
              <a:t> are the </a:t>
            </a:r>
            <a:r>
              <a:rPr lang="it-IT" sz="1600" dirty="0" err="1" smtClean="0"/>
              <a:t>main</a:t>
            </a:r>
            <a:r>
              <a:rPr lang="it-IT" sz="1600" dirty="0" smtClean="0"/>
              <a:t> industrial </a:t>
            </a:r>
            <a:r>
              <a:rPr lang="it-IT" sz="1600" dirty="0" err="1" smtClean="0"/>
              <a:t>areas</a:t>
            </a:r>
            <a:r>
              <a:rPr lang="it-IT" sz="1600" dirty="0" smtClean="0"/>
              <a:t>?</a:t>
            </a:r>
          </a:p>
          <a:p>
            <a:r>
              <a:rPr lang="it-IT" sz="1600" dirty="0" err="1" smtClean="0"/>
              <a:t>Which</a:t>
            </a:r>
            <a:r>
              <a:rPr lang="it-IT" sz="1600" dirty="0" smtClean="0"/>
              <a:t> are the </a:t>
            </a:r>
            <a:r>
              <a:rPr lang="it-IT" sz="1600" dirty="0" err="1" smtClean="0"/>
              <a:t>most</a:t>
            </a:r>
            <a:r>
              <a:rPr lang="it-IT" sz="1600" dirty="0" smtClean="0"/>
              <a:t> </a:t>
            </a:r>
            <a:r>
              <a:rPr lang="it-IT" sz="1600" dirty="0" err="1" smtClean="0"/>
              <a:t>important</a:t>
            </a:r>
            <a:r>
              <a:rPr lang="it-IT" sz="1600" dirty="0" smtClean="0"/>
              <a:t> industrial </a:t>
            </a:r>
            <a:r>
              <a:rPr lang="it-IT" sz="1600" dirty="0" err="1" smtClean="0"/>
              <a:t>products</a:t>
            </a:r>
            <a:r>
              <a:rPr lang="it-IT" sz="1600" dirty="0" smtClean="0"/>
              <a:t>?</a:t>
            </a:r>
          </a:p>
          <a:p>
            <a:r>
              <a:rPr lang="it-IT" sz="1600" dirty="0" err="1" smtClean="0"/>
              <a:t>Which</a:t>
            </a:r>
            <a:r>
              <a:rPr lang="it-IT" sz="1600" dirty="0" smtClean="0"/>
              <a:t> are the </a:t>
            </a:r>
            <a:r>
              <a:rPr lang="it-IT" sz="1600" dirty="0" err="1" smtClean="0"/>
              <a:t>most</a:t>
            </a:r>
            <a:r>
              <a:rPr lang="it-IT" sz="1600" dirty="0" smtClean="0"/>
              <a:t> </a:t>
            </a:r>
            <a:r>
              <a:rPr lang="it-IT" sz="1600" dirty="0" err="1" smtClean="0"/>
              <a:t>important</a:t>
            </a:r>
            <a:r>
              <a:rPr lang="it-IT" sz="1600" dirty="0" smtClean="0"/>
              <a:t>  </a:t>
            </a:r>
            <a:r>
              <a:rPr lang="it-IT" sz="1600" dirty="0" err="1" smtClean="0"/>
              <a:t>areas</a:t>
            </a:r>
            <a:endParaRPr lang="it-IT" sz="1600" dirty="0" smtClean="0"/>
          </a:p>
          <a:p>
            <a:r>
              <a:rPr lang="it-IT" sz="1600" dirty="0"/>
              <a:t>f</a:t>
            </a:r>
            <a:r>
              <a:rPr lang="it-IT" sz="1600" dirty="0" smtClean="0"/>
              <a:t>or </a:t>
            </a:r>
            <a:r>
              <a:rPr lang="it-IT" sz="1600" dirty="0" err="1" smtClean="0"/>
              <a:t>tourism</a:t>
            </a:r>
            <a:r>
              <a:rPr lang="it-IT" sz="1600" dirty="0" smtClean="0"/>
              <a:t>?  </a:t>
            </a:r>
            <a:r>
              <a:rPr lang="it-IT" sz="1600" dirty="0" err="1" smtClean="0"/>
              <a:t>Find</a:t>
            </a:r>
            <a:r>
              <a:rPr lang="it-IT" sz="1600" dirty="0" smtClean="0"/>
              <a:t> some </a:t>
            </a:r>
            <a:r>
              <a:rPr lang="it-IT" sz="1600" dirty="0" err="1" smtClean="0"/>
              <a:t>pictures</a:t>
            </a:r>
            <a:r>
              <a:rPr lang="it-IT" sz="1600" dirty="0" smtClean="0"/>
              <a:t> and </a:t>
            </a:r>
            <a:r>
              <a:rPr lang="it-IT" sz="1600" dirty="0" err="1" smtClean="0"/>
              <a:t>add</a:t>
            </a:r>
            <a:r>
              <a:rPr lang="it-IT" sz="1600" dirty="0" smtClean="0"/>
              <a:t> </a:t>
            </a:r>
            <a:r>
              <a:rPr lang="it-IT" sz="1600" dirty="0" err="1" smtClean="0"/>
              <a:t>two</a:t>
            </a:r>
            <a:r>
              <a:rPr lang="it-IT" sz="1600" dirty="0" smtClean="0"/>
              <a:t> or </a:t>
            </a:r>
            <a:r>
              <a:rPr lang="it-IT" sz="1600" dirty="0" err="1" smtClean="0"/>
              <a:t>three</a:t>
            </a:r>
            <a:r>
              <a:rPr lang="it-IT" sz="1600" dirty="0" smtClean="0"/>
              <a:t> more </a:t>
            </a:r>
            <a:r>
              <a:rPr lang="it-IT" sz="1600" dirty="0" err="1" smtClean="0"/>
              <a:t>slides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587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UNEMPLOYMENT</a:t>
            </a:r>
            <a:endParaRPr lang="it-IT" dirty="0"/>
          </a:p>
        </p:txBody>
      </p:sp>
      <p:pic>
        <p:nvPicPr>
          <p:cNvPr id="6146" name="Picture 2" descr="D:\Mirella\Desktop\Irlanda\disoccupazione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7"/>
          <a:stretch/>
        </p:blipFill>
        <p:spPr bwMode="auto">
          <a:xfrm>
            <a:off x="394688" y="1628800"/>
            <a:ext cx="4634532" cy="320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004048" y="162880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Answer</a:t>
            </a:r>
            <a:r>
              <a:rPr lang="it-IT" sz="1600" dirty="0" smtClean="0"/>
              <a:t> the </a:t>
            </a:r>
            <a:r>
              <a:rPr lang="it-IT" sz="1600" dirty="0" err="1" smtClean="0"/>
              <a:t>questions</a:t>
            </a:r>
            <a:r>
              <a:rPr lang="it-IT" sz="16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 err="1" smtClean="0"/>
              <a:t>Which</a:t>
            </a:r>
            <a:r>
              <a:rPr lang="it-IT" sz="1600" dirty="0" smtClean="0"/>
              <a:t> </a:t>
            </a:r>
            <a:r>
              <a:rPr lang="it-IT" sz="1600" dirty="0" err="1" smtClean="0"/>
              <a:t>was</a:t>
            </a:r>
            <a:r>
              <a:rPr lang="it-IT" sz="1600" dirty="0" smtClean="0"/>
              <a:t> the </a:t>
            </a:r>
            <a:r>
              <a:rPr lang="it-IT" sz="1600" dirty="0" err="1" smtClean="0"/>
              <a:t>percentage</a:t>
            </a:r>
            <a:r>
              <a:rPr lang="it-IT" sz="1600" dirty="0" smtClean="0"/>
              <a:t> of </a:t>
            </a:r>
            <a:r>
              <a:rPr lang="it-IT" sz="1600" dirty="0" err="1" smtClean="0"/>
              <a:t>unemployment</a:t>
            </a:r>
            <a:r>
              <a:rPr lang="it-IT" sz="1600" dirty="0" smtClean="0"/>
              <a:t>  in </a:t>
            </a:r>
            <a:r>
              <a:rPr lang="it-IT" sz="1600" dirty="0" err="1" smtClean="0"/>
              <a:t>Ireland</a:t>
            </a:r>
            <a:r>
              <a:rPr lang="it-IT" sz="1600" dirty="0" smtClean="0"/>
              <a:t> in 1992?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 err="1" smtClean="0"/>
              <a:t>When</a:t>
            </a:r>
            <a:r>
              <a:rPr lang="it-IT" sz="1600" dirty="0" smtClean="0"/>
              <a:t> </a:t>
            </a:r>
            <a:r>
              <a:rPr lang="it-IT" sz="1600" dirty="0" err="1" smtClean="0"/>
              <a:t>did</a:t>
            </a:r>
            <a:r>
              <a:rPr lang="it-IT" sz="1600" dirty="0" smtClean="0"/>
              <a:t>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decrease</a:t>
            </a:r>
            <a:r>
              <a:rPr lang="it-IT" sz="1600" dirty="0" smtClean="0"/>
              <a:t> under 10%?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/>
              <a:t>Compare Irish </a:t>
            </a:r>
            <a:r>
              <a:rPr lang="it-IT" sz="1600" dirty="0" err="1" smtClean="0"/>
              <a:t>unemployment</a:t>
            </a:r>
            <a:r>
              <a:rPr lang="it-IT" sz="1600" dirty="0" smtClean="0"/>
              <a:t> with English and UE data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293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Communications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2487"/>
            <a:ext cx="5926173" cy="49708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372200" y="1628800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In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directiond</a:t>
            </a:r>
            <a:r>
              <a:rPr lang="it-IT" dirty="0" smtClean="0"/>
              <a:t> do the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roads</a:t>
            </a:r>
            <a:r>
              <a:rPr lang="it-IT" dirty="0" smtClean="0"/>
              <a:t> go?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cities</a:t>
            </a:r>
            <a:r>
              <a:rPr lang="it-IT" dirty="0" smtClean="0"/>
              <a:t> are </a:t>
            </a:r>
            <a:r>
              <a:rPr lang="it-IT" dirty="0" err="1" smtClean="0"/>
              <a:t>linked</a:t>
            </a:r>
            <a:r>
              <a:rPr lang="it-IT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Are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motorways</a:t>
            </a:r>
            <a:r>
              <a:rPr lang="it-IT" dirty="0" smtClean="0"/>
              <a:t>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9375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171</Words>
  <Application>Microsoft Office PowerPoint</Application>
  <PresentationFormat>Presentazione su schermo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IRELAND</vt:lpstr>
      <vt:lpstr>Irish population</vt:lpstr>
      <vt:lpstr>Cities</vt:lpstr>
      <vt:lpstr>Social demographic data</vt:lpstr>
      <vt:lpstr>Presentazione standard di PowerPoint</vt:lpstr>
      <vt:lpstr>Presentazione standard di PowerPoint</vt:lpstr>
      <vt:lpstr>          Map of Irish economy</vt:lpstr>
      <vt:lpstr>UNEMPLOYMENT</vt:lpstr>
      <vt:lpstr>Communications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Irlanda</dc:title>
  <dc:creator>Mirella</dc:creator>
  <cp:lastModifiedBy>Mirella</cp:lastModifiedBy>
  <cp:revision>7</cp:revision>
  <dcterms:created xsi:type="dcterms:W3CDTF">2013-04-23T18:30:04Z</dcterms:created>
  <dcterms:modified xsi:type="dcterms:W3CDTF">2013-04-23T20:11:33Z</dcterms:modified>
</cp:coreProperties>
</file>