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DBEAB94-08FD-4555-A756-0CA8965B07DA}" type="datetimeFigureOut">
              <a:rPr lang="it-IT" smtClean="0"/>
              <a:pPr/>
              <a:t>10/02/2012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F065116-86DD-4418-A335-7A131225DD1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An Italian river: Tevere, Ticino, Flumendosa, </a:t>
            </a:r>
            <a:r>
              <a:rPr lang="it-IT" dirty="0" smtClean="0"/>
              <a:t>Arno, Reno, Metauro, Sele, Adda.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776864" cy="1752600"/>
          </a:xfrm>
        </p:spPr>
        <p:txBody>
          <a:bodyPr>
            <a:normAutofit/>
          </a:bodyPr>
          <a:lstStyle/>
          <a:p>
            <a:pPr algn="l"/>
            <a:r>
              <a:rPr lang="it-IT" dirty="0" err="1" smtClean="0">
                <a:solidFill>
                  <a:srgbClr val="FF0000"/>
                </a:solidFill>
              </a:rPr>
              <a:t>Insert</a:t>
            </a:r>
            <a:r>
              <a:rPr lang="it-IT" dirty="0" smtClean="0">
                <a:solidFill>
                  <a:srgbClr val="FF0000"/>
                </a:solidFill>
              </a:rPr>
              <a:t> a </a:t>
            </a:r>
            <a:r>
              <a:rPr lang="it-IT" dirty="0" err="1" smtClean="0">
                <a:solidFill>
                  <a:srgbClr val="FF0000"/>
                </a:solidFill>
              </a:rPr>
              <a:t>picture</a:t>
            </a:r>
            <a:r>
              <a:rPr lang="it-IT" dirty="0" smtClean="0">
                <a:solidFill>
                  <a:srgbClr val="FF0000"/>
                </a:solidFill>
              </a:rPr>
              <a:t> in </a:t>
            </a:r>
            <a:r>
              <a:rPr lang="it-IT" dirty="0" err="1" smtClean="0">
                <a:solidFill>
                  <a:srgbClr val="FF0000"/>
                </a:solidFill>
              </a:rPr>
              <a:t>every</a:t>
            </a:r>
            <a:r>
              <a:rPr lang="it-IT" dirty="0" smtClean="0">
                <a:solidFill>
                  <a:srgbClr val="FF0000"/>
                </a:solidFill>
              </a:rPr>
              <a:t> slide. </a:t>
            </a:r>
            <a:r>
              <a:rPr lang="it-IT" dirty="0" err="1" smtClean="0">
                <a:solidFill>
                  <a:srgbClr val="FF0000"/>
                </a:solidFill>
              </a:rPr>
              <a:t>You</a:t>
            </a:r>
            <a:r>
              <a:rPr lang="it-IT" dirty="0" smtClean="0">
                <a:solidFill>
                  <a:srgbClr val="FF0000"/>
                </a:solidFill>
              </a:rPr>
              <a:t> can </a:t>
            </a:r>
            <a:r>
              <a:rPr lang="it-IT" dirty="0" err="1" smtClean="0">
                <a:solidFill>
                  <a:srgbClr val="FF0000"/>
                </a:solidFill>
              </a:rPr>
              <a:t>find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pictures</a:t>
            </a:r>
            <a:r>
              <a:rPr lang="it-IT" dirty="0" smtClean="0">
                <a:solidFill>
                  <a:srgbClr val="FF0000"/>
                </a:solidFill>
              </a:rPr>
              <a:t> in the </a:t>
            </a:r>
            <a:r>
              <a:rPr lang="it-IT" i="1" u="sng" dirty="0" err="1" smtClean="0">
                <a:solidFill>
                  <a:srgbClr val="FF0000"/>
                </a:solidFill>
              </a:rPr>
              <a:t>Rivers</a:t>
            </a:r>
            <a:r>
              <a:rPr lang="it-IT" dirty="0" smtClean="0">
                <a:solidFill>
                  <a:srgbClr val="FF0000"/>
                </a:solidFill>
              </a:rPr>
              <a:t> folder.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3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source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060848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 the </a:t>
            </a:r>
            <a:r>
              <a:rPr lang="it-IT" dirty="0" err="1" smtClean="0">
                <a:solidFill>
                  <a:srgbClr val="FF0000"/>
                </a:solidFill>
              </a:rPr>
              <a:t>sentences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The source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is</a:t>
            </a:r>
            <a:r>
              <a:rPr lang="it-IT" dirty="0" smtClean="0"/>
              <a:t> in </a:t>
            </a:r>
            <a:r>
              <a:rPr lang="it-IT" dirty="0" err="1" smtClean="0"/>
              <a:t>………………</a:t>
            </a:r>
            <a:r>
              <a:rPr lang="it-IT" dirty="0" smtClean="0"/>
              <a:t>.. </a:t>
            </a:r>
          </a:p>
          <a:p>
            <a:r>
              <a:rPr lang="it-IT" dirty="0" smtClean="0"/>
              <a:t>River (Tevere) 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…………………</a:t>
            </a:r>
            <a:r>
              <a:rPr lang="it-IT" dirty="0" smtClean="0"/>
              <a:t>. [</a:t>
            </a:r>
            <a:r>
              <a:rPr lang="it-IT" dirty="0" err="1" smtClean="0"/>
              <a:t>regions</a:t>
            </a:r>
            <a:r>
              <a:rPr lang="it-IT" dirty="0" smtClean="0"/>
              <a:t>]</a:t>
            </a: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Search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Wikipedia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answer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questions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How large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basin</a:t>
            </a:r>
            <a:r>
              <a:rPr lang="it-IT" dirty="0" smtClean="0"/>
              <a:t>?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basin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……</a:t>
            </a:r>
            <a:r>
              <a:rPr lang="it-IT" dirty="0" smtClean="0"/>
              <a:t>..</a:t>
            </a:r>
            <a:r>
              <a:rPr lang="it-IT" dirty="0" err="1" smtClean="0"/>
              <a:t>km²</a:t>
            </a:r>
            <a:r>
              <a:rPr lang="it-IT" dirty="0" smtClean="0"/>
              <a:t>.</a:t>
            </a:r>
          </a:p>
          <a:p>
            <a:r>
              <a:rPr lang="it-IT" dirty="0" smtClean="0"/>
              <a:t>How long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river</a:t>
            </a:r>
            <a:r>
              <a:rPr lang="it-IT" dirty="0" smtClean="0"/>
              <a:t>?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river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……</a:t>
            </a:r>
            <a:r>
              <a:rPr lang="it-IT" dirty="0" smtClean="0"/>
              <a:t>..km long.</a:t>
            </a:r>
          </a:p>
        </p:txBody>
      </p:sp>
    </p:spTree>
    <p:extLst>
      <p:ext uri="{BB962C8B-B14F-4D97-AF65-F5344CB8AC3E}">
        <p14:creationId xmlns:p14="http://schemas.microsoft.com/office/powerpoint/2010/main" xmlns="" val="24700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upper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2204864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 the </a:t>
            </a:r>
            <a:r>
              <a:rPr lang="it-IT" dirty="0" err="1" smtClean="0">
                <a:solidFill>
                  <a:srgbClr val="FF0000"/>
                </a:solidFill>
              </a:rPr>
              <a:t>sentences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upper </a:t>
            </a:r>
            <a:r>
              <a:rPr lang="it-IT" dirty="0" err="1" smtClean="0"/>
              <a:t>course</a:t>
            </a:r>
            <a:r>
              <a:rPr lang="it-IT" dirty="0" smtClean="0"/>
              <a:t>,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…………………</a:t>
            </a:r>
            <a:r>
              <a:rPr lang="it-IT" dirty="0" smtClean="0"/>
              <a:t>. [</a:t>
            </a:r>
            <a:r>
              <a:rPr lang="it-IT" dirty="0" err="1" smtClean="0"/>
              <a:t>regions</a:t>
            </a:r>
            <a:r>
              <a:rPr lang="it-IT" dirty="0" smtClean="0"/>
              <a:t>] 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tributaries</a:t>
            </a:r>
            <a:r>
              <a:rPr lang="it-IT" dirty="0" smtClean="0"/>
              <a:t> are </a:t>
            </a:r>
            <a:r>
              <a:rPr lang="it-IT" dirty="0" err="1" smtClean="0"/>
              <a:t>………………</a:t>
            </a:r>
            <a:r>
              <a:rPr lang="it-IT" dirty="0" smtClean="0"/>
              <a:t>...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Look </a:t>
            </a:r>
            <a:r>
              <a:rPr lang="it-IT" dirty="0" err="1" smtClean="0">
                <a:solidFill>
                  <a:srgbClr val="FF0000"/>
                </a:solidFill>
              </a:rPr>
              <a:t>for</a:t>
            </a:r>
            <a:r>
              <a:rPr lang="it-IT" dirty="0" smtClean="0">
                <a:solidFill>
                  <a:srgbClr val="FF0000"/>
                </a:solidFill>
              </a:rPr>
              <a:t> some </a:t>
            </a:r>
            <a:r>
              <a:rPr lang="it-IT" dirty="0" err="1" smtClean="0">
                <a:solidFill>
                  <a:srgbClr val="FF0000"/>
                </a:solidFill>
              </a:rPr>
              <a:t>photos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select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correct</a:t>
            </a:r>
            <a:r>
              <a:rPr lang="it-IT" dirty="0" smtClean="0">
                <a:solidFill>
                  <a:srgbClr val="FF0000"/>
                </a:solidFill>
              </a:rPr>
              <a:t> information: 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upper part,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is</a:t>
            </a:r>
            <a:r>
              <a:rPr lang="it-IT" dirty="0" smtClean="0"/>
              <a:t> wide/</a:t>
            </a:r>
            <a:r>
              <a:rPr lang="it-IT" dirty="0" err="1" smtClean="0"/>
              <a:t>narrow</a:t>
            </a:r>
            <a:r>
              <a:rPr lang="it-IT" dirty="0" smtClean="0"/>
              <a:t>, and water </a:t>
            </a:r>
            <a:r>
              <a:rPr lang="it-IT" dirty="0" err="1" smtClean="0"/>
              <a:t>moves</a:t>
            </a:r>
            <a:r>
              <a:rPr lang="it-IT" dirty="0" smtClean="0"/>
              <a:t> </a:t>
            </a:r>
            <a:r>
              <a:rPr lang="it-IT" dirty="0" err="1" smtClean="0"/>
              <a:t>slowly</a:t>
            </a:r>
            <a:r>
              <a:rPr lang="it-IT" dirty="0" smtClean="0"/>
              <a:t>/fast/</a:t>
            </a:r>
            <a:r>
              <a:rPr lang="it-IT" dirty="0" err="1" smtClean="0"/>
              <a:t>very</a:t>
            </a:r>
            <a:r>
              <a:rPr lang="it-IT" dirty="0" smtClean="0"/>
              <a:t> fast.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3404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middle course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71600" y="1700808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 the </a:t>
            </a:r>
            <a:r>
              <a:rPr lang="it-IT" dirty="0" err="1" smtClean="0">
                <a:solidFill>
                  <a:srgbClr val="FF0000"/>
                </a:solidFill>
              </a:rPr>
              <a:t>sentences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middle </a:t>
            </a:r>
            <a:r>
              <a:rPr lang="it-IT" dirty="0" err="1" smtClean="0"/>
              <a:t>course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…………………</a:t>
            </a:r>
            <a:r>
              <a:rPr lang="it-IT" dirty="0" smtClean="0"/>
              <a:t>. [</a:t>
            </a:r>
            <a:r>
              <a:rPr lang="it-IT" dirty="0" err="1" smtClean="0"/>
              <a:t>regions</a:t>
            </a:r>
            <a:r>
              <a:rPr lang="it-IT" dirty="0" smtClean="0"/>
              <a:t>] 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tributaries</a:t>
            </a:r>
            <a:r>
              <a:rPr lang="it-IT" dirty="0" smtClean="0"/>
              <a:t> are </a:t>
            </a:r>
            <a:r>
              <a:rPr lang="it-IT" dirty="0" err="1" smtClean="0"/>
              <a:t>………………</a:t>
            </a:r>
            <a:r>
              <a:rPr lang="it-IT" dirty="0" smtClean="0"/>
              <a:t>..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Look </a:t>
            </a:r>
            <a:r>
              <a:rPr lang="it-IT" dirty="0" err="1" smtClean="0">
                <a:solidFill>
                  <a:srgbClr val="FF0000"/>
                </a:solidFill>
              </a:rPr>
              <a:t>for</a:t>
            </a:r>
            <a:r>
              <a:rPr lang="it-IT" dirty="0" smtClean="0">
                <a:solidFill>
                  <a:srgbClr val="FF0000"/>
                </a:solidFill>
              </a:rPr>
              <a:t> some </a:t>
            </a:r>
            <a:r>
              <a:rPr lang="it-IT" dirty="0" err="1" smtClean="0">
                <a:solidFill>
                  <a:srgbClr val="FF0000"/>
                </a:solidFill>
              </a:rPr>
              <a:t>photos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select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correct</a:t>
            </a:r>
            <a:r>
              <a:rPr lang="it-IT" dirty="0" smtClean="0">
                <a:solidFill>
                  <a:srgbClr val="FF0000"/>
                </a:solidFill>
              </a:rPr>
              <a:t> information: 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middle part,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is</a:t>
            </a:r>
            <a:r>
              <a:rPr lang="it-IT" dirty="0" smtClean="0"/>
              <a:t> wide/</a:t>
            </a:r>
            <a:r>
              <a:rPr lang="it-IT" dirty="0" err="1" smtClean="0"/>
              <a:t>narrow</a:t>
            </a:r>
            <a:r>
              <a:rPr lang="it-IT" dirty="0" smtClean="0"/>
              <a:t>, and water </a:t>
            </a:r>
            <a:r>
              <a:rPr lang="it-IT" dirty="0" err="1" smtClean="0"/>
              <a:t>moves</a:t>
            </a:r>
            <a:r>
              <a:rPr lang="it-IT" dirty="0" smtClean="0"/>
              <a:t> </a:t>
            </a:r>
            <a:r>
              <a:rPr lang="it-IT" dirty="0" err="1" smtClean="0"/>
              <a:t>slowly</a:t>
            </a:r>
            <a:r>
              <a:rPr lang="it-IT" dirty="0" smtClean="0"/>
              <a:t>/fast/</a:t>
            </a:r>
            <a:r>
              <a:rPr lang="it-IT" dirty="0" err="1" smtClean="0"/>
              <a:t>very</a:t>
            </a:r>
            <a:r>
              <a:rPr lang="it-IT" dirty="0" smtClean="0"/>
              <a:t> fast.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8479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27584" y="1556792"/>
            <a:ext cx="62646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 the </a:t>
            </a:r>
            <a:r>
              <a:rPr lang="it-IT" dirty="0" err="1" smtClean="0">
                <a:solidFill>
                  <a:srgbClr val="FF0000"/>
                </a:solidFill>
              </a:rPr>
              <a:t>sentences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…………………</a:t>
            </a:r>
            <a:r>
              <a:rPr lang="it-IT" dirty="0" smtClean="0"/>
              <a:t>. [</a:t>
            </a:r>
            <a:r>
              <a:rPr lang="it-IT" dirty="0" err="1" smtClean="0"/>
              <a:t>regions</a:t>
            </a:r>
            <a:r>
              <a:rPr lang="it-IT" dirty="0" smtClean="0"/>
              <a:t>] 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tributaries</a:t>
            </a:r>
            <a:r>
              <a:rPr lang="it-IT" dirty="0" smtClean="0"/>
              <a:t> are </a:t>
            </a:r>
            <a:r>
              <a:rPr lang="it-IT" dirty="0" err="1" smtClean="0"/>
              <a:t>………………</a:t>
            </a:r>
            <a:r>
              <a:rPr lang="it-IT" dirty="0" smtClean="0"/>
              <a:t>..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Look </a:t>
            </a:r>
            <a:r>
              <a:rPr lang="it-IT" dirty="0" err="1" smtClean="0">
                <a:solidFill>
                  <a:srgbClr val="FF0000"/>
                </a:solidFill>
              </a:rPr>
              <a:t>for</a:t>
            </a:r>
            <a:r>
              <a:rPr lang="it-IT" dirty="0" smtClean="0">
                <a:solidFill>
                  <a:srgbClr val="FF0000"/>
                </a:solidFill>
              </a:rPr>
              <a:t> some </a:t>
            </a:r>
            <a:r>
              <a:rPr lang="it-IT" dirty="0" err="1" smtClean="0">
                <a:solidFill>
                  <a:srgbClr val="FF0000"/>
                </a:solidFill>
              </a:rPr>
              <a:t>photos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select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correct</a:t>
            </a:r>
            <a:r>
              <a:rPr lang="it-IT" dirty="0" smtClean="0">
                <a:solidFill>
                  <a:srgbClr val="FF0000"/>
                </a:solidFill>
              </a:rPr>
              <a:t> information: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part,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is</a:t>
            </a:r>
            <a:r>
              <a:rPr lang="it-IT" dirty="0" smtClean="0"/>
              <a:t> wide/</a:t>
            </a:r>
            <a:r>
              <a:rPr lang="it-IT" dirty="0" err="1" smtClean="0"/>
              <a:t>narrow</a:t>
            </a:r>
            <a:r>
              <a:rPr lang="it-IT" dirty="0" smtClean="0"/>
              <a:t>, and water </a:t>
            </a:r>
            <a:r>
              <a:rPr lang="it-IT" dirty="0" err="1" smtClean="0"/>
              <a:t>moves</a:t>
            </a:r>
            <a:r>
              <a:rPr lang="it-IT" dirty="0" smtClean="0"/>
              <a:t> </a:t>
            </a:r>
            <a:r>
              <a:rPr lang="it-IT" dirty="0" err="1" smtClean="0"/>
              <a:t>slowly</a:t>
            </a:r>
            <a:r>
              <a:rPr lang="it-IT" dirty="0" smtClean="0"/>
              <a:t>/fast/</a:t>
            </a:r>
            <a:r>
              <a:rPr lang="it-IT" dirty="0" err="1" smtClean="0"/>
              <a:t>very</a:t>
            </a:r>
            <a:r>
              <a:rPr lang="it-IT" dirty="0" smtClean="0"/>
              <a:t> fast.</a:t>
            </a:r>
          </a:p>
          <a:p>
            <a:r>
              <a:rPr lang="it-IT" dirty="0" err="1" smtClean="0"/>
              <a:t>There</a:t>
            </a:r>
            <a:r>
              <a:rPr lang="it-IT" dirty="0" smtClean="0"/>
              <a:t> are some/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aren</a:t>
            </a:r>
            <a:r>
              <a:rPr lang="it-IT" dirty="0" smtClean="0"/>
              <a:t>’t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meanders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6959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mouth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916832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answer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endParaRPr lang="it-IT" dirty="0" smtClean="0"/>
          </a:p>
          <a:p>
            <a:r>
              <a:rPr lang="it-IT" dirty="0" smtClean="0"/>
              <a:t>River (Tevere) 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…………</a:t>
            </a:r>
            <a:r>
              <a:rPr lang="it-IT" dirty="0" smtClean="0"/>
              <a:t>..[</a:t>
            </a:r>
            <a:r>
              <a:rPr lang="it-IT" dirty="0" err="1" smtClean="0"/>
              <a:t>sea</a:t>
            </a:r>
            <a:r>
              <a:rPr lang="it-IT" dirty="0" smtClean="0"/>
              <a:t>].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Look </a:t>
            </a:r>
            <a:r>
              <a:rPr lang="it-IT" dirty="0" err="1" smtClean="0">
                <a:solidFill>
                  <a:srgbClr val="FF0000"/>
                </a:solidFill>
              </a:rPr>
              <a:t>at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picture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describe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near</a:t>
            </a:r>
            <a:r>
              <a:rPr lang="it-IT" dirty="0" smtClean="0"/>
              <a:t> the </a:t>
            </a:r>
            <a:r>
              <a:rPr lang="it-IT" dirty="0" err="1" smtClean="0"/>
              <a:t>mouth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Near</a:t>
            </a:r>
            <a:r>
              <a:rPr lang="it-IT" dirty="0" smtClean="0"/>
              <a:t> the </a:t>
            </a:r>
            <a:r>
              <a:rPr lang="it-IT" dirty="0" err="1" smtClean="0"/>
              <a:t>mouth</a:t>
            </a:r>
            <a:r>
              <a:rPr lang="it-IT" dirty="0" smtClean="0"/>
              <a:t> I can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villages</a:t>
            </a:r>
            <a:r>
              <a:rPr lang="it-IT" dirty="0" smtClean="0"/>
              <a:t>/ </a:t>
            </a:r>
            <a:r>
              <a:rPr lang="it-IT" dirty="0" err="1" smtClean="0"/>
              <a:t>houses</a:t>
            </a:r>
            <a:r>
              <a:rPr lang="it-IT" dirty="0" smtClean="0"/>
              <a:t>/ </a:t>
            </a:r>
            <a:r>
              <a:rPr lang="it-IT" dirty="0" err="1" smtClean="0"/>
              <a:t>beaches</a:t>
            </a:r>
            <a:r>
              <a:rPr lang="it-IT" dirty="0" smtClean="0"/>
              <a:t>/ </a:t>
            </a:r>
            <a:r>
              <a:rPr lang="it-IT" dirty="0" err="1" smtClean="0"/>
              <a:t>boats</a:t>
            </a:r>
            <a:r>
              <a:rPr lang="it-IT" dirty="0" smtClean="0"/>
              <a:t>/ ……………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363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Towns</a:t>
            </a:r>
            <a:r>
              <a:rPr lang="it-IT" dirty="0" smtClean="0"/>
              <a:t> and </a:t>
            </a:r>
            <a:r>
              <a:rPr lang="it-IT" dirty="0" err="1" smtClean="0"/>
              <a:t>villages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204864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complete:</a:t>
            </a:r>
          </a:p>
          <a:p>
            <a:endParaRPr lang="it-IT" dirty="0" smtClean="0"/>
          </a:p>
          <a:p>
            <a:r>
              <a:rPr lang="it-IT" dirty="0" err="1" smtClean="0"/>
              <a:t>Along</a:t>
            </a:r>
            <a:r>
              <a:rPr lang="it-IT" dirty="0" smtClean="0"/>
              <a:t> the </a:t>
            </a:r>
            <a:r>
              <a:rPr lang="it-IT" dirty="0" err="1" smtClean="0"/>
              <a:t>course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find………………………………</a:t>
            </a:r>
            <a:r>
              <a:rPr lang="it-IT" dirty="0" smtClean="0"/>
              <a:t> [</a:t>
            </a:r>
            <a:r>
              <a:rPr lang="it-IT" dirty="0" err="1" smtClean="0"/>
              <a:t>towns</a:t>
            </a:r>
            <a:r>
              <a:rPr lang="it-IT" dirty="0" smtClean="0"/>
              <a:t> or </a:t>
            </a:r>
            <a:r>
              <a:rPr lang="it-IT" dirty="0" err="1" smtClean="0"/>
              <a:t>villages</a:t>
            </a:r>
            <a:r>
              <a:rPr lang="it-IT" dirty="0" smtClean="0"/>
              <a:t>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8007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flow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2768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Look in the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 and complete the </a:t>
            </a:r>
            <a:r>
              <a:rPr lang="it-IT" dirty="0" err="1" smtClean="0">
                <a:solidFill>
                  <a:srgbClr val="FF0000"/>
                </a:solidFill>
              </a:rPr>
              <a:t>sentence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River (Tevere)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a </a:t>
            </a:r>
            <a:r>
              <a:rPr lang="it-IT" dirty="0" err="1" smtClean="0"/>
              <a:t>glacier</a:t>
            </a:r>
            <a:r>
              <a:rPr lang="it-IT" dirty="0" smtClean="0"/>
              <a:t> / </a:t>
            </a:r>
            <a:r>
              <a:rPr lang="it-IT" dirty="0" err="1" smtClean="0"/>
              <a:t>rainfall</a:t>
            </a:r>
            <a:r>
              <a:rPr lang="it-IT" dirty="0" smtClean="0"/>
              <a:t> / a </a:t>
            </a:r>
            <a:r>
              <a:rPr lang="it-IT" dirty="0" err="1" smtClean="0"/>
              <a:t>lake</a:t>
            </a:r>
            <a:r>
              <a:rPr lang="it-IT" dirty="0" smtClean="0"/>
              <a:t> / a dam, so </a:t>
            </a:r>
            <a:r>
              <a:rPr lang="it-IT" dirty="0" err="1" smtClean="0"/>
              <a:t>its</a:t>
            </a:r>
            <a:r>
              <a:rPr lang="it-IT" dirty="0" smtClean="0"/>
              <a:t> flow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larger</a:t>
            </a:r>
            <a:r>
              <a:rPr lang="it-IT" dirty="0" smtClean="0"/>
              <a:t> in </a:t>
            </a:r>
            <a:r>
              <a:rPr lang="it-IT" dirty="0" err="1" smtClean="0"/>
              <a:t>Spring</a:t>
            </a:r>
            <a:r>
              <a:rPr lang="it-IT" dirty="0" smtClean="0"/>
              <a:t> / </a:t>
            </a:r>
            <a:r>
              <a:rPr lang="it-IT" dirty="0" err="1" smtClean="0"/>
              <a:t>larger</a:t>
            </a:r>
            <a:r>
              <a:rPr lang="it-IT" dirty="0" smtClean="0"/>
              <a:t> in the </a:t>
            </a:r>
            <a:r>
              <a:rPr lang="it-IT" dirty="0" err="1" smtClean="0"/>
              <a:t>rainy</a:t>
            </a:r>
            <a:r>
              <a:rPr lang="it-IT" dirty="0" smtClean="0"/>
              <a:t> </a:t>
            </a:r>
            <a:r>
              <a:rPr lang="it-IT" dirty="0" err="1" smtClean="0"/>
              <a:t>season</a:t>
            </a:r>
            <a:r>
              <a:rPr lang="it-IT" dirty="0" smtClean="0"/>
              <a:t> / </a:t>
            </a:r>
            <a:r>
              <a:rPr lang="it-IT" dirty="0" err="1" smtClean="0"/>
              <a:t>depends</a:t>
            </a:r>
            <a:r>
              <a:rPr lang="it-IT" dirty="0" smtClean="0"/>
              <a:t> on the dam </a:t>
            </a:r>
            <a:r>
              <a:rPr lang="it-IT" dirty="0" err="1" smtClean="0"/>
              <a:t>……………………………………………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9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river</a:t>
            </a:r>
            <a:r>
              <a:rPr lang="it-IT" dirty="0" smtClean="0"/>
              <a:t> (Tevere) </a:t>
            </a:r>
            <a:r>
              <a:rPr lang="it-IT" dirty="0" err="1" smtClean="0"/>
              <a:t>important</a:t>
            </a:r>
            <a:r>
              <a:rPr lang="it-IT" dirty="0" smtClean="0"/>
              <a:t> for?  </a:t>
            </a:r>
            <a:r>
              <a:rPr lang="it-IT" dirty="0" err="1" smtClean="0"/>
              <a:t>Select</a:t>
            </a:r>
            <a:r>
              <a:rPr lang="it-IT" dirty="0" smtClean="0"/>
              <a:t> the right </a:t>
            </a:r>
            <a:r>
              <a:rPr lang="it-IT" dirty="0" err="1" smtClean="0"/>
              <a:t>answers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11560" y="2924944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r>
              <a:rPr lang="en-GB" dirty="0" smtClean="0"/>
              <a:t>Watering </a:t>
            </a:r>
            <a:r>
              <a:rPr lang="en-GB" dirty="0"/>
              <a:t>crops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Transporting </a:t>
            </a:r>
            <a:r>
              <a:rPr lang="en-GB" dirty="0"/>
              <a:t>people and </a:t>
            </a:r>
            <a:r>
              <a:rPr lang="en-GB" dirty="0" smtClean="0"/>
              <a:t>goods</a:t>
            </a:r>
            <a:endParaRPr lang="it-IT" dirty="0"/>
          </a:p>
          <a:p>
            <a:r>
              <a:rPr lang="en-GB" dirty="0" smtClean="0"/>
              <a:t> </a:t>
            </a:r>
            <a:r>
              <a:rPr lang="en-GB" dirty="0"/>
              <a:t>Providing drinking </a:t>
            </a:r>
            <a:r>
              <a:rPr lang="en-GB" dirty="0" smtClean="0"/>
              <a:t>water</a:t>
            </a:r>
          </a:p>
          <a:p>
            <a:r>
              <a:rPr lang="en-GB" dirty="0" smtClean="0"/>
              <a:t>Attracting tourists</a:t>
            </a:r>
            <a:endParaRPr lang="it-IT" dirty="0"/>
          </a:p>
          <a:p>
            <a:r>
              <a:rPr lang="en-GB" dirty="0" smtClean="0"/>
              <a:t> </a:t>
            </a:r>
            <a:r>
              <a:rPr lang="en-GB" dirty="0"/>
              <a:t>Providing food </a:t>
            </a:r>
            <a:r>
              <a:rPr lang="en-GB" dirty="0" smtClean="0"/>
              <a:t>                                 </a:t>
            </a:r>
          </a:p>
        </p:txBody>
      </p:sp>
      <p:pic>
        <p:nvPicPr>
          <p:cNvPr id="1026" name="Picture 2" descr="http://www.worldofstock.com/slides/TAU3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36912"/>
            <a:ext cx="1838041" cy="1224136"/>
          </a:xfrm>
          <a:prstGeom prst="rect">
            <a:avLst/>
          </a:prstGeom>
          <a:noFill/>
        </p:spPr>
      </p:pic>
      <p:pic>
        <p:nvPicPr>
          <p:cNvPr id="1028" name="Picture 4" descr="http://gcaptain.com/maritime/blog/wp-content/uploads/2007/11/cosco-bus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24944"/>
            <a:ext cx="1882180" cy="1249768"/>
          </a:xfrm>
          <a:prstGeom prst="rect">
            <a:avLst/>
          </a:prstGeom>
          <a:noFill/>
        </p:spPr>
      </p:pic>
      <p:pic>
        <p:nvPicPr>
          <p:cNvPr id="1030" name="Picture 6" descr="http://www.caslab.com/Drinking-Water-Testing/Drinking-Wa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293095"/>
            <a:ext cx="1944216" cy="1498111"/>
          </a:xfrm>
          <a:prstGeom prst="rect">
            <a:avLst/>
          </a:prstGeom>
          <a:noFill/>
        </p:spPr>
      </p:pic>
      <p:pic>
        <p:nvPicPr>
          <p:cNvPr id="1032" name="Picture 8" descr="http://www.danheller.com/images/Europe/Turkey/Ephesus/japanese-photog-tourists-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581128"/>
            <a:ext cx="2266192" cy="1512168"/>
          </a:xfrm>
          <a:prstGeom prst="rect">
            <a:avLst/>
          </a:prstGeom>
          <a:noFill/>
        </p:spPr>
      </p:pic>
      <p:pic>
        <p:nvPicPr>
          <p:cNvPr id="10" name="Picture 2" descr="http://www.gastroweekly.com/wp-content/uploads/2011/10/cooked-fish5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725144"/>
            <a:ext cx="2112235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59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</TotalTime>
  <Words>451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Galassia</vt:lpstr>
      <vt:lpstr>An Italian river: Tevere, Ticino, Flumendosa, Arno, Reno, Metauro, Sele, Adda.  </vt:lpstr>
      <vt:lpstr>The source</vt:lpstr>
      <vt:lpstr>The upper course</vt:lpstr>
      <vt:lpstr>The middle course</vt:lpstr>
      <vt:lpstr>The lower course</vt:lpstr>
      <vt:lpstr>The mouth</vt:lpstr>
      <vt:lpstr>Towns and villages</vt:lpstr>
      <vt:lpstr>The flow</vt:lpstr>
      <vt:lpstr>The importance of river (Tevere)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fiume italiano</dc:title>
  <dc:creator>Mirella</dc:creator>
  <cp:lastModifiedBy>prova.studente</cp:lastModifiedBy>
  <cp:revision>23</cp:revision>
  <dcterms:created xsi:type="dcterms:W3CDTF">2012-01-28T06:35:20Z</dcterms:created>
  <dcterms:modified xsi:type="dcterms:W3CDTF">2012-02-10T11:04:47Z</dcterms:modified>
</cp:coreProperties>
</file>