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5" r:id="rId5"/>
    <p:sldId id="259" r:id="rId6"/>
    <p:sldId id="261" r:id="rId7"/>
    <p:sldId id="267" r:id="rId8"/>
    <p:sldId id="260" r:id="rId9"/>
    <p:sldId id="263" r:id="rId10"/>
    <p:sldId id="262" r:id="rId11"/>
    <p:sldId id="258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968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27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4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0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6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6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92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37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32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0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09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759A-F1F1-4720-ABF3-3A20CF1212CC}" type="datetimeFigureOut">
              <a:rPr lang="it-IT" smtClean="0"/>
              <a:t>12/11/2013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2D75-90B5-4277-B6E5-052B71F595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30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display.php?selected=19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Africa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Inserite i vostri nomi</a:t>
            </a:r>
          </a:p>
          <a:p>
            <a:r>
              <a:rPr lang="it-IT" dirty="0" smtClean="0"/>
              <a:t> mettete un’immagine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9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08778" cy="30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88024" y="213285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Confronta i dati dell’analfabetismo nel modo. Chi pensi saranno la maggior parte degli analfabeti, uomini o donne? Controlla su </a:t>
            </a:r>
            <a:r>
              <a:rPr lang="it-IT" b="1" dirty="0" err="1" smtClean="0"/>
              <a:t>worldmapper</a:t>
            </a:r>
            <a:r>
              <a:rPr lang="it-IT" b="1" dirty="0" smtClean="0"/>
              <a:t>  </a:t>
            </a:r>
            <a:r>
              <a:rPr lang="it-IT" dirty="0">
                <a:hlinkClick r:id="rId3"/>
              </a:rPr>
              <a:t>http://www.worldmapper.org/display.php?selected=198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91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ISU</a:t>
            </a:r>
            <a:r>
              <a:rPr lang="it-IT" dirty="0" smtClean="0"/>
              <a:t>:       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Il livello di salute,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rappresentato dalla speranza di vita alla nascita;</a:t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Il livello di istruzione, basato sul grado di alfabetizzazione della popolazione </a:t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it-IT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 la media degli anni di scolarità;</a:t>
            </a:r>
            <a:b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Il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livello di reddito, calcolato sul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Pil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pro-capite.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24073"/>
            <a:ext cx="5161154" cy="314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115616" y="55892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Quali sono gli Stati africani con l’</a:t>
            </a:r>
            <a:r>
              <a:rPr lang="it-IT" dirty="0" err="1" smtClean="0"/>
              <a:t>ISU</a:t>
            </a:r>
            <a:r>
              <a:rPr lang="it-IT" dirty="0" smtClean="0"/>
              <a:t> più basso?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37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910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796136" y="4046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Rispondi alle domande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4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0872"/>
            <a:ext cx="3660648" cy="50962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35696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RELIGIONE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52020" y="1772816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quali stati sono presenti cristiani e di quale confessione?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85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19"/>
            <a:ext cx="706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6072454" cy="5606083"/>
          </a:xfrm>
        </p:spPr>
      </p:pic>
    </p:spTree>
    <p:extLst>
      <p:ext uri="{BB962C8B-B14F-4D97-AF65-F5344CB8AC3E}">
        <p14:creationId xmlns:p14="http://schemas.microsoft.com/office/powerpoint/2010/main" val="13411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020544" cy="590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Densità della popolazione</a:t>
            </a:r>
            <a:endParaRPr lang="it-I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2150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7" y="687834"/>
            <a:ext cx="3263081" cy="391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515370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Quali sono le zone più popolate e in quali Stati?</a:t>
            </a:r>
          </a:p>
          <a:p>
            <a:r>
              <a:rPr lang="it-IT" sz="1400" dirty="0" smtClean="0"/>
              <a:t>Confronta con la carta della vegetazione e prova a spiegare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98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8" t="35183" r="3668" b="17490"/>
          <a:stretch/>
        </p:blipFill>
        <p:spPr>
          <a:xfrm rot="10800000">
            <a:off x="611560" y="980728"/>
            <a:ext cx="2627292" cy="2936382"/>
          </a:xfrm>
        </p:spPr>
      </p:pic>
      <p:sp>
        <p:nvSpPr>
          <p:cNvPr id="6" name="CasellaDiTesto 5"/>
          <p:cNvSpPr txBox="1"/>
          <p:nvPr/>
        </p:nvSpPr>
        <p:spPr>
          <a:xfrm>
            <a:off x="3923928" y="1196752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Quali sono le città più importanti e in quale Stato si trovano?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00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condizioni di vita</a:t>
            </a:r>
            <a:endParaRPr lang="it-IT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816424" cy="24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8" y="43651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Quali sono gli Stati africani </a:t>
            </a:r>
            <a:r>
              <a:rPr lang="it-IT" sz="1600" dirty="0" smtClean="0"/>
              <a:t>in cui vengono </a:t>
            </a:r>
            <a:r>
              <a:rPr lang="it-IT" sz="1600" smtClean="0"/>
              <a:t>consumate un minor </a:t>
            </a:r>
            <a:r>
              <a:rPr lang="it-IT" sz="1600" dirty="0" smtClean="0"/>
              <a:t>numero di calorie?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226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L’acqua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0040"/>
            <a:ext cx="403268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458112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In quali Stati africani c’è minor diponibilità di acqua dolce?</a:t>
            </a:r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51" y="1700808"/>
            <a:ext cx="3848472" cy="22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3168352" cy="383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92080" y="21328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c’è acqua in Africa? Confronta con gli altri continenti. Allora, quale pensi sia il problema?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3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La popolazione</a:t>
            </a:r>
            <a:endParaRPr lang="it-I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2684"/>
            <a:ext cx="2251293" cy="390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23928" y="31409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Analizza la piramide delle età e prova a spiegarla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83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060848"/>
            <a:ext cx="476398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15615" y="5229200"/>
            <a:ext cx="489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Perché in Africa c’è una maggior percentuale di popolazione attiva rispetto all’Europa? Pensa alla piramide dell’età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778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176</Words>
  <Application>Microsoft Office PowerPoint</Application>
  <PresentationFormat>Presentazione su schermo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Africa</vt:lpstr>
      <vt:lpstr>Presentazione standard di PowerPoint</vt:lpstr>
      <vt:lpstr>Densità della popolazione</vt:lpstr>
      <vt:lpstr>Presentazione standard di PowerPoint</vt:lpstr>
      <vt:lpstr>Le condizioni di vita</vt:lpstr>
      <vt:lpstr>L’acqua</vt:lpstr>
      <vt:lpstr>Presentazione standard di PowerPoint</vt:lpstr>
      <vt:lpstr>La popolazione</vt:lpstr>
      <vt:lpstr>Presentazione standard di PowerPoint</vt:lpstr>
      <vt:lpstr>Presentazione standard di PowerPoint</vt:lpstr>
      <vt:lpstr> ISU:         Il livello di salute, rappresentato dalla speranza di vita alla nascita;                                          Il livello di istruzione, basato sul grado di alfabetizzazione della popolazione                                           e la media degli anni di scolarità;                                          Il livello di reddito, calcolato sul Pil pro-capite.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Mirella</dc:creator>
  <cp:lastModifiedBy>Mirella</cp:lastModifiedBy>
  <cp:revision>13</cp:revision>
  <dcterms:created xsi:type="dcterms:W3CDTF">2013-11-11T18:49:15Z</dcterms:created>
  <dcterms:modified xsi:type="dcterms:W3CDTF">2013-11-12T08:20:53Z</dcterms:modified>
</cp:coreProperties>
</file>